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9" r:id="rId3"/>
  </p:sldIdLst>
  <p:sldSz cx="9906000" cy="6858000" type="A4"/>
  <p:notesSz cx="6738938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9900"/>
    <a:srgbClr val="003300"/>
    <a:srgbClr val="008000"/>
    <a:srgbClr val="990000"/>
    <a:srgbClr val="000099"/>
    <a:srgbClr val="FF5050"/>
    <a:srgbClr val="FFFF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2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9997" cy="495131"/>
          </a:xfrm>
          <a:prstGeom prst="rect">
            <a:avLst/>
          </a:prstGeom>
        </p:spPr>
        <p:txBody>
          <a:bodyPr vert="horz" lIns="90693" tIns="45347" rIns="90693" bIns="4534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7371" y="2"/>
            <a:ext cx="2919997" cy="495131"/>
          </a:xfrm>
          <a:prstGeom prst="rect">
            <a:avLst/>
          </a:prstGeom>
        </p:spPr>
        <p:txBody>
          <a:bodyPr vert="horz" lIns="90693" tIns="45347" rIns="90693" bIns="45347" rtlCol="0"/>
          <a:lstStyle>
            <a:lvl1pPr algn="r">
              <a:defRPr sz="1200"/>
            </a:lvl1pPr>
          </a:lstStyle>
          <a:p>
            <a:fld id="{5CCDCAAA-6B78-4DD0-80FF-A451469D16D8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5075"/>
            <a:ext cx="4811712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3" tIns="45347" rIns="90693" bIns="4534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210" y="4751053"/>
            <a:ext cx="5390522" cy="3886937"/>
          </a:xfrm>
          <a:prstGeom prst="rect">
            <a:avLst/>
          </a:prstGeom>
        </p:spPr>
        <p:txBody>
          <a:bodyPr vert="horz" lIns="90693" tIns="45347" rIns="90693" bIns="4534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7533"/>
            <a:ext cx="2919997" cy="495131"/>
          </a:xfrm>
          <a:prstGeom prst="rect">
            <a:avLst/>
          </a:prstGeom>
        </p:spPr>
        <p:txBody>
          <a:bodyPr vert="horz" lIns="90693" tIns="45347" rIns="90693" bIns="4534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7371" y="9377533"/>
            <a:ext cx="2919997" cy="495131"/>
          </a:xfrm>
          <a:prstGeom prst="rect">
            <a:avLst/>
          </a:prstGeom>
        </p:spPr>
        <p:txBody>
          <a:bodyPr vert="horz" lIns="90693" tIns="45347" rIns="90693" bIns="45347" rtlCol="0" anchor="b"/>
          <a:lstStyle>
            <a:lvl1pPr algn="r">
              <a:defRPr sz="1200"/>
            </a:lvl1pPr>
          </a:lstStyle>
          <a:p>
            <a:fld id="{45E959F6-B4D4-4CA8-BFA6-22E272721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7402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9228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63CA-37D7-4AD4-B846-3F561821DD1E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575B-ED31-4962-A44D-FFC8E3CF5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84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63CA-37D7-4AD4-B846-3F561821DD1E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575B-ED31-4962-A44D-FFC8E3CF5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382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63CA-37D7-4AD4-B846-3F561821DD1E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575B-ED31-4962-A44D-FFC8E3CF5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537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495300" y="1600201"/>
            <a:ext cx="8915400" cy="4525963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27DCA-64C9-4926-9210-95D104A8A84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9490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63CA-37D7-4AD4-B846-3F561821DD1E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575B-ED31-4962-A44D-FFC8E3CF5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37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63CA-37D7-4AD4-B846-3F561821DD1E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575B-ED31-4962-A44D-FFC8E3CF5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908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63CA-37D7-4AD4-B846-3F561821DD1E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575B-ED31-4962-A44D-FFC8E3CF5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1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63CA-37D7-4AD4-B846-3F561821DD1E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575B-ED31-4962-A44D-FFC8E3CF5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220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63CA-37D7-4AD4-B846-3F561821DD1E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575B-ED31-4962-A44D-FFC8E3CF5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642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63CA-37D7-4AD4-B846-3F561821DD1E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575B-ED31-4962-A44D-FFC8E3CF5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9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63CA-37D7-4AD4-B846-3F561821DD1E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575B-ED31-4962-A44D-FFC8E3CF5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5675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63CA-37D7-4AD4-B846-3F561821DD1E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575B-ED31-4962-A44D-FFC8E3CF5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83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D63CA-37D7-4AD4-B846-3F561821DD1E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4575B-ED31-4962-A44D-FFC8E3CF5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30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8" t="4485" r="3792" b="6705"/>
          <a:stretch/>
        </p:blipFill>
        <p:spPr>
          <a:xfrm>
            <a:off x="789877" y="924382"/>
            <a:ext cx="8563429" cy="5863771"/>
          </a:xfrm>
          <a:prstGeom prst="rect">
            <a:avLst/>
          </a:prstGeom>
          <a:ln>
            <a:noFill/>
          </a:ln>
        </p:spPr>
      </p:pic>
      <p:sp>
        <p:nvSpPr>
          <p:cNvPr id="2" name="正方形/長方形 1"/>
          <p:cNvSpPr/>
          <p:nvPr/>
        </p:nvSpPr>
        <p:spPr>
          <a:xfrm>
            <a:off x="3934829" y="3211698"/>
            <a:ext cx="1441763" cy="338554"/>
          </a:xfrm>
          <a:prstGeom prst="rect">
            <a:avLst/>
          </a:prstGeom>
          <a:solidFill>
            <a:srgbClr val="CC6600"/>
          </a:solidFill>
          <a:ln w="28575"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</a:rPr>
              <a:t>多目的ホール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6353680" y="2128188"/>
            <a:ext cx="1083971" cy="33855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sz="1600" dirty="0"/>
              <a:t>管理室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4239831" y="1664623"/>
            <a:ext cx="831761" cy="33855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sz="1600" dirty="0"/>
              <a:t>倉庫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2324176" y="1847042"/>
            <a:ext cx="1083971" cy="338554"/>
          </a:xfrm>
          <a:prstGeom prst="rect">
            <a:avLst/>
          </a:prstGeom>
          <a:solidFill>
            <a:srgbClr val="FF5050"/>
          </a:solidFill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sz="1600" dirty="0">
                <a:solidFill>
                  <a:schemeClr val="bg1"/>
                </a:solidFill>
              </a:rPr>
              <a:t>小会議室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5681832" y="4932698"/>
            <a:ext cx="1343695" cy="338554"/>
          </a:xfrm>
          <a:prstGeom prst="rect">
            <a:avLst/>
          </a:prstGeom>
          <a:solidFill>
            <a:srgbClr val="008000"/>
          </a:solidFill>
          <a:ln w="28575"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sz="1600" dirty="0">
                <a:solidFill>
                  <a:schemeClr val="bg1"/>
                </a:solidFill>
              </a:rPr>
              <a:t>物産コーナー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6770764" y="4116889"/>
            <a:ext cx="1137633" cy="584775"/>
          </a:xfrm>
          <a:prstGeom prst="rect">
            <a:avLst/>
          </a:prstGeom>
          <a:solidFill>
            <a:srgbClr val="FFFF66"/>
          </a:solidFill>
          <a:ln w="28575">
            <a:solidFill>
              <a:srgbClr val="FF99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sz="1600" dirty="0"/>
              <a:t>軽食・喫茶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コーナー</a:t>
            </a:r>
            <a:endParaRPr kumimoji="1" lang="ja-JP" altLang="en-US" sz="1600" dirty="0"/>
          </a:p>
        </p:txBody>
      </p:sp>
      <p:sp>
        <p:nvSpPr>
          <p:cNvPr id="27" name="正方形/長方形 26"/>
          <p:cNvSpPr/>
          <p:nvPr/>
        </p:nvSpPr>
        <p:spPr>
          <a:xfrm>
            <a:off x="2271510" y="5308123"/>
            <a:ext cx="1205786" cy="338554"/>
          </a:xfrm>
          <a:prstGeom prst="rect">
            <a:avLst/>
          </a:prstGeom>
          <a:solidFill>
            <a:srgbClr val="0070C0"/>
          </a:solidFill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sz="1600" dirty="0">
                <a:solidFill>
                  <a:schemeClr val="bg1"/>
                </a:solidFill>
                <a:latin typeface="+mj-ea"/>
                <a:ea typeface="+mj-ea"/>
              </a:rPr>
              <a:t>第１研修室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1929452" y="3978331"/>
            <a:ext cx="1205786" cy="338554"/>
          </a:xfrm>
          <a:prstGeom prst="rect">
            <a:avLst/>
          </a:prstGeom>
          <a:solidFill>
            <a:srgbClr val="0070C0"/>
          </a:solidFill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sz="1600" dirty="0">
                <a:solidFill>
                  <a:schemeClr val="bg1"/>
                </a:solidFill>
                <a:latin typeface="+mj-ea"/>
                <a:ea typeface="+mj-ea"/>
              </a:rPr>
              <a:t>第２研修室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0" y="133351"/>
            <a:ext cx="9906000" cy="612775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8FFF8F"/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1" tIns="47887" rIns="95771" bIns="47887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5403" y="97041"/>
            <a:ext cx="71707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kumimoji="1"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ゆめ・ステーション・このは 平面図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28484" y="794476"/>
            <a:ext cx="3704250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施設名称：ゆめ・ステーション・この</a:t>
            </a:r>
            <a:r>
              <a:rPr lang="ja-JP" altLang="en-US" sz="12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endParaRPr lang="en-US" altLang="ja-JP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延床面積：</a:t>
            </a:r>
            <a:r>
              <a:rPr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421.25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㎡</a:t>
            </a:r>
            <a:endParaRPr lang="en-US" altLang="ja-JP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構　　造：木造平屋建（一部鉄筋コンクリート造）</a:t>
            </a:r>
          </a:p>
          <a:p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指定管理者：一般社団法人ぷらっとぎょくとう</a:t>
            </a:r>
            <a:endParaRPr lang="en-US" altLang="ja-JP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467061" y="6087061"/>
            <a:ext cx="3244137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施設連絡先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電　話：０９６８－８２－８８４１</a:t>
            </a:r>
            <a:endParaRPr kumimoji="1"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ＦＡＸ：０９６８－８２－８４１５</a:t>
            </a:r>
            <a:endParaRPr kumimoji="1" lang="ja-JP" altLang="en-US" sz="1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148638" y="2025582"/>
            <a:ext cx="585787" cy="339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087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0" y="133351"/>
            <a:ext cx="9906000" cy="612775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8FFF8F"/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1" tIns="47887" rIns="95771" bIns="47887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3351"/>
            <a:ext cx="8229600" cy="609229"/>
          </a:xfrm>
        </p:spPr>
        <p:txBody>
          <a:bodyPr/>
          <a:lstStyle/>
          <a:p>
            <a:pPr algn="l"/>
            <a:r>
              <a:rPr lang="ja-JP" altLang="en-US" sz="3200" b="1" dirty="0"/>
              <a:t>ゆめ・ステーション・この</a:t>
            </a:r>
            <a:r>
              <a:rPr lang="ja-JP" altLang="en-US" sz="3200" b="1" dirty="0" err="1"/>
              <a:t>はの</a:t>
            </a:r>
            <a:r>
              <a:rPr lang="ja-JP" altLang="en-US" sz="3200" b="1" dirty="0"/>
              <a:t>主な機能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06017" y="931727"/>
            <a:ext cx="2057631" cy="758635"/>
          </a:xfrm>
          <a:prstGeom prst="rect">
            <a:avLst/>
          </a:prstGeom>
          <a:solidFill>
            <a:srgbClr val="008000"/>
          </a:solidFill>
          <a:ln w="2857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</a:rPr>
              <a:t>物産コーナー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06017" y="1879507"/>
            <a:ext cx="2057631" cy="758635"/>
          </a:xfrm>
          <a:prstGeom prst="rect">
            <a:avLst/>
          </a:prstGeom>
          <a:solidFill>
            <a:srgbClr val="FFFF66"/>
          </a:solidFill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軽食・喫茶コーナー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06017" y="2849025"/>
            <a:ext cx="2057631" cy="758635"/>
          </a:xfrm>
          <a:prstGeom prst="rect">
            <a:avLst/>
          </a:prstGeom>
          <a:solidFill>
            <a:srgbClr val="CC6600"/>
          </a:solidFill>
          <a:ln w="28575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</a:rPr>
              <a:t>多目的</a:t>
            </a:r>
            <a:r>
              <a:rPr kumimoji="1" lang="ja-JP" altLang="en-US" sz="1600" b="1" dirty="0">
                <a:solidFill>
                  <a:schemeClr val="bg1"/>
                </a:solidFill>
              </a:rPr>
              <a:t>ホール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6017" y="3839244"/>
            <a:ext cx="2057631" cy="758635"/>
          </a:xfrm>
          <a:prstGeom prst="rect">
            <a:avLst/>
          </a:prstGeom>
          <a:solidFill>
            <a:srgbClr val="0070C0"/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</a:rPr>
              <a:t>第１・第２研修室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106017" y="4803121"/>
            <a:ext cx="2057631" cy="758635"/>
          </a:xfrm>
          <a:prstGeom prst="rect">
            <a:avLst/>
          </a:prstGeom>
          <a:solidFill>
            <a:srgbClr val="FF5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</a:rPr>
              <a:t>小会議室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106017" y="5777838"/>
            <a:ext cx="2057631" cy="75863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管理室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163648" y="931726"/>
            <a:ext cx="7637175" cy="758635"/>
          </a:xfrm>
          <a:prstGeom prst="rect">
            <a:avLst/>
          </a:prstGeom>
          <a:noFill/>
          <a:ln w="2857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町民アンケートやワークショップの結果から整備を決めたコーナー。</a:t>
            </a:r>
            <a:r>
              <a:rPr lang="ja-JP" altLang="en-US" dirty="0">
                <a:solidFill>
                  <a:schemeClr val="tx1"/>
                </a:solidFill>
              </a:rPr>
              <a:t>地元産を中心とした農産物などを購入できる場所</a:t>
            </a:r>
            <a:r>
              <a:rPr lang="ja-JP" altLang="ja-JP" dirty="0">
                <a:solidFill>
                  <a:schemeClr val="tx1"/>
                </a:solidFill>
              </a:rPr>
              <a:t>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163648" y="1879507"/>
            <a:ext cx="7637175" cy="758635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食事をとることができ、カフェとしても利用できる憩いの空間</a:t>
            </a:r>
            <a:r>
              <a:rPr lang="ja-JP" altLang="ja-JP" dirty="0">
                <a:solidFill>
                  <a:schemeClr val="tx1"/>
                </a:solidFill>
              </a:rPr>
              <a:t>。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（屋内席、カウンター席、屋外席）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163648" y="2846951"/>
            <a:ext cx="7637175" cy="758635"/>
          </a:xfrm>
          <a:prstGeom prst="rect">
            <a:avLst/>
          </a:prstGeom>
          <a:noFill/>
          <a:ln w="28575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ja-JP" dirty="0">
                <a:solidFill>
                  <a:schemeClr val="tx1"/>
                </a:solidFill>
              </a:rPr>
              <a:t>ダンス、ヨガ、ミニライブ、各種講演会などが実施可能なホール</a:t>
            </a:r>
            <a:r>
              <a:rPr lang="ja-JP" altLang="en-US" dirty="0">
                <a:solidFill>
                  <a:schemeClr val="tx1"/>
                </a:solidFill>
              </a:rPr>
              <a:t>。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オレンジはあとクラブ（カラオケ）の活動。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166588" y="3839243"/>
            <a:ext cx="7637175" cy="758635"/>
          </a:xfrm>
          <a:prstGeom prst="rect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会議や学習の場としての利用を想定した研修室。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163648" y="4803818"/>
            <a:ext cx="7637175" cy="7586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少人数での話し合いに活用できる部屋。講演会の際には講師控室にもなる。また、施設内で託児を必要とする活動がある場合は託児スペースとしても活用。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163648" y="5777838"/>
            <a:ext cx="7637175" cy="75863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指定管理者の事務室。施設利用の申し込みや農産物出荷のご相談などはこの部屋で。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347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209</Words>
  <Application>Microsoft Office PowerPoint</Application>
  <PresentationFormat>A4 210 x 297 mm</PresentationFormat>
  <Paragraphs>32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ＭＳ Ｐゴシック</vt:lpstr>
      <vt:lpstr>ＭＳ ゴシック</vt:lpstr>
      <vt:lpstr>Arial</vt:lpstr>
      <vt:lpstr>Calibri</vt:lpstr>
      <vt:lpstr>Calibri Light</vt:lpstr>
      <vt:lpstr>Office テーマ</vt:lpstr>
      <vt:lpstr>PowerPoint プレゼンテーション</vt:lpstr>
      <vt:lpstr>ゆめ・ステーション・このはの主な機能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U5007</dc:creator>
  <cp:lastModifiedBy>L7021</cp:lastModifiedBy>
  <cp:revision>22</cp:revision>
  <cp:lastPrinted>2024-03-27T23:42:31Z</cp:lastPrinted>
  <dcterms:created xsi:type="dcterms:W3CDTF">2019-03-14T06:36:31Z</dcterms:created>
  <dcterms:modified xsi:type="dcterms:W3CDTF">2024-03-27T23:42:34Z</dcterms:modified>
</cp:coreProperties>
</file>